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81" r:id="rId4"/>
    <p:sldId id="287" r:id="rId5"/>
    <p:sldId id="286" r:id="rId6"/>
    <p:sldId id="285" r:id="rId7"/>
    <p:sldId id="284" r:id="rId8"/>
    <p:sldId id="300" r:id="rId9"/>
    <p:sldId id="283" r:id="rId10"/>
    <p:sldId id="282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299" r:id="rId21"/>
    <p:sldId id="301" r:id="rId22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70"/>
    <a:srgbClr val="000000"/>
    <a:srgbClr val="003295"/>
    <a:srgbClr val="002F8D"/>
    <a:srgbClr val="002A7C"/>
    <a:srgbClr val="72A7F6"/>
    <a:srgbClr val="FDC529"/>
    <a:srgbClr val="52C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353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9E4B52-2AA4-40AA-B3E8-A774B14BECB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p:oleObj spid="_x0000_s3089" name="Image" r:id="rId3" imgW="10438095" imgH="5980952" progId="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es-ES" altLang="ko-KR" smtClean="0"/>
              <a:t>Haga clic para modificar el estilo de título del patrón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5B47A-794E-4268-8CAE-C33E8BA85B9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2677-D552-4A86-AFAE-1139442600F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A77A196-476E-44F8-9F3D-DFF92A4483C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2B7F-6FA1-4201-BD29-EB24520F066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CC0D-FE15-4D41-B390-7853E2118A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1B06F-3BF4-4B38-A84D-1C33CEF364F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254E2-1076-4F8A-88D0-70DD83B18A0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738CE-535A-4B01-96FD-509DF757412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3E5E4-2B33-410E-9CBD-103261231A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22BE-E883-44C0-8537-8FC024D8734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3207B-2A89-4644-9C16-BE2A439E3BF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p:oleObj spid="_x0000_s1039" name="Image" r:id="rId15" imgW="10387302" imgH="1205924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CA0DD0-0C4E-4C5B-B32E-D208EF6977F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924800" cy="1012825"/>
          </a:xfrm>
        </p:spPr>
        <p:txBody>
          <a:bodyPr/>
          <a:lstStyle/>
          <a:p>
            <a:r>
              <a:rPr lang="en-US" sz="4000" dirty="0" smtClean="0"/>
              <a:t>Cefalometría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Steiner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4 Imagen" descr="uacj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1000125" cy="5143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00826" y="5774312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Dr. Salvador Nava M.</a:t>
            </a:r>
            <a:endParaRPr lang="es-MX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4976"/>
            <a:ext cx="4034366" cy="492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6991367" y="-24"/>
            <a:ext cx="19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NA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25698"/>
            <a:ext cx="4015888" cy="490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6991367" y="-24"/>
            <a:ext cx="19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NA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1" y="1500174"/>
            <a:ext cx="4027837" cy="492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6991367" y="-24"/>
            <a:ext cx="19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NA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74"/>
            <a:ext cx="4038662" cy="48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000892" y="71414"/>
            <a:ext cx="1906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1 - NB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00208" y="-64296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_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74"/>
            <a:ext cx="3962460" cy="479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7517152" y="76778"/>
            <a:ext cx="1412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1 - </a:t>
            </a:r>
            <a:r>
              <a:rPr lang="es-E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s-ES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455518" y="-64296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_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 flipH="1">
            <a:off x="1595460" y="1662134"/>
            <a:ext cx="619125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046226" y="71414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&amp; Po - NB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 flipH="1">
            <a:off x="1533547" y="1571612"/>
            <a:ext cx="6181725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911849" y="71414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SN-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Occl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1500166" y="1571612"/>
            <a:ext cx="6162675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700251" y="71414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SN-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GoGn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5057775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473140" y="71414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1643082"/>
            <a:ext cx="53054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624623" y="71414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905678" cy="360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505575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487114" y="5340"/>
            <a:ext cx="4085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Linea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Est</a:t>
            </a:r>
            <a:r>
              <a:rPr lang="es-MX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ética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9430" y="3571876"/>
            <a:ext cx="7924800" cy="1012825"/>
          </a:xfrm>
        </p:spPr>
        <p:txBody>
          <a:bodyPr/>
          <a:lstStyle/>
          <a:p>
            <a:r>
              <a:rPr lang="en-US" sz="2000" dirty="0" smtClean="0"/>
              <a:t>Cefalometría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2"/>
                </a:solidFill>
              </a:rPr>
              <a:t>Steiner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4 Imagen" descr="uacj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95950"/>
            <a:ext cx="2571762" cy="132261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00826" y="5774312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Dr. Salvador Nava M.</a:t>
            </a:r>
            <a:endParaRPr lang="es-MX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40" y="571480"/>
            <a:ext cx="7924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Especialidad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en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ras Light ITC" pitchFamily="34" charset="0"/>
                <a:ea typeface="+mj-ea"/>
                <a:cs typeface="+mj-cs"/>
              </a:rPr>
              <a:t>Ortodoncia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ras Light ITC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3876675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en-US" dirty="0" smtClean="0"/>
              <a:t>Cefalometría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5913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en-US" dirty="0" err="1" smtClean="0"/>
              <a:t>Normas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7096180" cy="4320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7211674" y="76778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SNA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257425" y="1862158"/>
            <a:ext cx="462915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211674" y="76778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SNA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1819295"/>
            <a:ext cx="4657725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211674" y="76778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SNB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1747857"/>
            <a:ext cx="4657725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192439" y="76778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ANB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907" y="1357298"/>
            <a:ext cx="52101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7211674" y="76778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SND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atteringGlass.p3d 0"/>
  <p:tag name="POWER3D OPTIONS" val="Medium "/>
  <p:tag name="POWER3D SOUND" val="Shattering Glas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reakingUp.p3d 0"/>
  <p:tag name="POWER3D OPTIONS" val="Medium "/>
  <p:tag name="POWER3D SOUND" val="Breaking U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1"/>
  <p:tag name="POWER3D OPTIONS" val="Medium "/>
  <p:tag name="POWER3D SOUND" val="Camera Shut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ushingSlide.p3d 0"/>
  <p:tag name="POWER3D OPTIONS" val="Medium "/>
  <p:tag name="POWER3D SOUND" val="Crushing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ubicFormation.p3d 5"/>
  <p:tag name="POWER3D OPTIONS" val="Medium "/>
  <p:tag name="POWER3D SOUND" val="Cubic Forma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2"/>
  <p:tag name="POWER3D OPTIONS" val="Medium "/>
  <p:tag name="POWER3D SOUND" val="Dissolving Fly Thr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lingWall.p3d 1"/>
  <p:tag name="POWER3D OPTIONS" val="Medium "/>
  <p:tag name="POWER3D SOUND" val="Falling Wa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lyingDiamonds.p3d 1"/>
  <p:tag name="POWER3D OPTIONS" val="Medium "/>
  <p:tag name="POWER3D SOUND" val="Flying Diamond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3"/>
  <p:tag name="POWER3D OPTIONS" val="Medium "/>
  <p:tag name="POWER3D SOUND" val="Getting File From Fol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HyperSlides.p3d 1"/>
  <p:tag name="POWER3D OPTIONS" val="Medium "/>
  <p:tag name="POWER3D SOUND" val="Hyper Slid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3"/>
  <p:tag name="POWER3D OPTIONS" val="Medium "/>
  <p:tag name="POWER3D IMAGE0" val="ORBIT.TGA"/>
  <p:tag name="POWER3D SOUND" val="Orbiting the Eart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ootingStreaks.p3d 1"/>
  <p:tag name="POWER3D OPTIONS" val="Medium "/>
  <p:tag name="POWER3D SOUND" val="Shooting Streak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acingRectangles.p3d 0"/>
  <p:tag name="POWER3D OPTIONS" val="Medium "/>
  <p:tag name="POWER3D SOUND" val="Racing Rectangl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atteringGlass.p3d 0"/>
  <p:tag name="POWER3D OPTIONS" val="Medium "/>
  <p:tag name="POWER3D SOUND" val="Shattering Glas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irlingRectangles.p3d 0"/>
  <p:tag name="POWER3D OPTIONS" val="Medium "/>
  <p:tag name="POWER3D SOUND" val="Twirling Rectangl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WalkingDowntheHallway.p3d 0"/>
  <p:tag name="POWER3D OPTIONS" val="Medium "/>
  <p:tag name="POWER3D SOUND" val="Walking Down the Hallwa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WoodenPlanks.p3d 1"/>
  <p:tag name="POWER3D OPTIONS" val="Medium "/>
  <p:tag name="POWER3D SOUND" val="Wooden Plank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foldingBackdrop.p3d 0"/>
  <p:tag name="POWER3D OPTIONS" val="Medium "/>
  <p:tag name="POWER3D SOUND" val="Bifolding Backdro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Medium "/>
  <p:tag name="POWER3D SOUND" val="Bouncing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2"/>
  <p:tag name="POWER3D OPTIONS" val="Medium "/>
  <p:tag name="POWER3D SOUND" val="Box in Box"/>
</p:tagLst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34</TotalTime>
  <Words>54</Words>
  <Application>Microsoft Office PowerPoint</Application>
  <PresentationFormat>Presentación en pantalla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cdb2004141gd</vt:lpstr>
      <vt:lpstr>Image</vt:lpstr>
      <vt:lpstr>Cefalometría Steiner</vt:lpstr>
      <vt:lpstr>Diapositiva 2</vt:lpstr>
      <vt:lpstr>Cefalometría</vt:lpstr>
      <vt:lpstr>Normas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Cefalometría  Steiner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Cefalometría Steiner</dc:title>
  <dc:creator>none</dc:creator>
  <cp:lastModifiedBy>none</cp:lastModifiedBy>
  <cp:revision>4</cp:revision>
  <dcterms:created xsi:type="dcterms:W3CDTF">2010-02-19T04:33:48Z</dcterms:created>
  <dcterms:modified xsi:type="dcterms:W3CDTF">2010-02-19T05:09:20Z</dcterms:modified>
</cp:coreProperties>
</file>